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  <p:sldMasterId id="2147484044" r:id="rId3"/>
    <p:sldMasterId id="2147484056" r:id="rId4"/>
    <p:sldMasterId id="2147484068" r:id="rId5"/>
    <p:sldMasterId id="2147484080" r:id="rId6"/>
    <p:sldMasterId id="2147484092" r:id="rId7"/>
    <p:sldMasterId id="2147484104" r:id="rId8"/>
    <p:sldMasterId id="2147484116" r:id="rId9"/>
    <p:sldMasterId id="2147484128" r:id="rId10"/>
    <p:sldMasterId id="2147484140" r:id="rId11"/>
    <p:sldMasterId id="2147484152" r:id="rId12"/>
    <p:sldMasterId id="2147484164" r:id="rId13"/>
    <p:sldMasterId id="2147484176" r:id="rId14"/>
    <p:sldMasterId id="2147484188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>
        <p:scale>
          <a:sx n="50" d="100"/>
          <a:sy n="50" d="100"/>
        </p:scale>
        <p:origin x="-1776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88AAD0D-6BF9-4D2E-80F1-A961B3DC1EDC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63282F2-4B18-4A5C-89DC-6CB7DD5FBC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parts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Nathaniel </a:t>
            </a:r>
            <a:r>
              <a:rPr lang="en-US" dirty="0"/>
              <a:t>S</a:t>
            </a:r>
            <a:r>
              <a:rPr lang="en-US" dirty="0" smtClean="0"/>
              <a:t>turm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57650" y="2343150"/>
            <a:ext cx="4572000" cy="1600200"/>
          </a:xfrm>
          <a:prstGeom prst="rect">
            <a:avLst/>
          </a:prstGeom>
          <a:noFill/>
          <a:ln w="38100" cmpd="sng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512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Printer it prints things</a:t>
            </a:r>
          </a:p>
          <a:p>
            <a:endParaRPr lang="en-US" dirty="0"/>
          </a:p>
          <a:p>
            <a:r>
              <a:rPr lang="en-US" dirty="0" smtClean="0"/>
              <a:t>Webcam lets you see people from different places</a:t>
            </a:r>
          </a:p>
          <a:p>
            <a:endParaRPr lang="en-US" dirty="0"/>
          </a:p>
          <a:p>
            <a:r>
              <a:rPr lang="en-US" dirty="0" smtClean="0"/>
              <a:t>Speakers generate sound or noise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</a:t>
            </a:r>
            <a:r>
              <a:rPr lang="en-US" dirty="0"/>
              <a:t>:</a:t>
            </a:r>
            <a:r>
              <a:rPr lang="en-US" dirty="0" smtClean="0"/>
              <a:t> printer, webcam, speakers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48112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2438400" cy="200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0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/>
              <a:t>Mircophone</a:t>
            </a:r>
            <a:r>
              <a:rPr lang="en-US" sz="2800" dirty="0" smtClean="0"/>
              <a:t> it records your sound</a:t>
            </a:r>
          </a:p>
          <a:p>
            <a:endParaRPr lang="en-US" sz="2800" dirty="0"/>
          </a:p>
          <a:p>
            <a:r>
              <a:rPr lang="en-US" sz="2800" dirty="0" smtClean="0"/>
              <a:t>Touchpad a replacement of the mouse</a:t>
            </a:r>
          </a:p>
          <a:p>
            <a:endParaRPr lang="en-US" sz="2800" dirty="0"/>
          </a:p>
          <a:p>
            <a:r>
              <a:rPr lang="en-US" sz="2800" dirty="0" err="1" smtClean="0"/>
              <a:t>Flashdrive</a:t>
            </a:r>
            <a:r>
              <a:rPr lang="en-US" sz="2800" dirty="0" smtClean="0"/>
              <a:t> inputs information into the computer</a:t>
            </a:r>
          </a:p>
          <a:p>
            <a:pPr marL="36576" indent="0">
              <a:buNone/>
            </a:pP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209800" cy="147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7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76" indent="-457200">
              <a:buFont typeface="Wingdings" pitchFamily="2" charset="2"/>
              <a:buChar char="q"/>
            </a:pPr>
            <a:r>
              <a:rPr lang="en-US" dirty="0" smtClean="0"/>
              <a:t>windows </a:t>
            </a:r>
          </a:p>
          <a:p>
            <a:pPr marL="493776" indent="-457200">
              <a:buFont typeface="Wingdings" pitchFamily="2" charset="2"/>
              <a:buChar char="q"/>
            </a:pPr>
            <a:endParaRPr lang="en-US" dirty="0"/>
          </a:p>
          <a:p>
            <a:pPr marL="493776" indent="-457200">
              <a:buFont typeface="Wingdings" pitchFamily="2" charset="2"/>
              <a:buChar char="q"/>
            </a:pPr>
            <a:r>
              <a:rPr lang="en-US" dirty="0" smtClean="0"/>
              <a:t>Microsoft</a:t>
            </a:r>
          </a:p>
          <a:p>
            <a:pPr marL="493776" indent="-457200">
              <a:buFont typeface="Wingdings" pitchFamily="2" charset="2"/>
              <a:buChar char="q"/>
            </a:pPr>
            <a:endParaRPr lang="en-US" dirty="0"/>
          </a:p>
          <a:p>
            <a:pPr marL="493776" indent="-457200">
              <a:buFont typeface="Wingdings" pitchFamily="2" charset="2"/>
              <a:buChar char="q"/>
            </a:pPr>
            <a:r>
              <a:rPr lang="en-US" dirty="0" smtClean="0"/>
              <a:t>Battlefield 3</a:t>
            </a:r>
          </a:p>
          <a:p>
            <a:pPr marL="36576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2143125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25460"/>
            <a:ext cx="43624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2" y="3773210"/>
            <a:ext cx="2143128" cy="310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inputs the letter that you push down on the keyboard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819"/>
            <a:ext cx="5562600" cy="363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5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heatsink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 cool the computer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4812"/>
            <a:ext cx="3352800" cy="30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4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harddrive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device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9460"/>
            <a:ext cx="3810000" cy="25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DRIVE/BLUE RAY/ODR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plays disks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442427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RAM/ROM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Ram is random access activity </a:t>
            </a:r>
          </a:p>
          <a:p>
            <a:r>
              <a:rPr lang="en-US" dirty="0" smtClean="0"/>
              <a:t>rom is temporary memory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52339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a lot of the </a:t>
            </a:r>
            <a:r>
              <a:rPr lang="en-US" dirty="0" err="1" smtClean="0"/>
              <a:t>electornic</a:t>
            </a:r>
            <a:r>
              <a:rPr lang="en-US" dirty="0" smtClean="0"/>
              <a:t> stuff is </a:t>
            </a:r>
          </a:p>
          <a:p>
            <a:r>
              <a:rPr lang="en-US" dirty="0" smtClean="0"/>
              <a:t>located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board</a:t>
            </a:r>
            <a:endParaRPr lang="en-US" dirty="0"/>
          </a:p>
        </p:txBody>
      </p:sp>
      <p:pic>
        <p:nvPicPr>
          <p:cNvPr id="13314" name="Picture 2" descr="http://t3.gstatic.com/images?q=tbn:ANd9GcTSoxWTbHFWdfOBbLtr_SP3qP4AjGmsMBxc_pn8lTbFi95OG6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048000" cy="311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43000"/>
          </a:xfrm>
        </p:spPr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moves </a:t>
            </a:r>
            <a:r>
              <a:rPr lang="en-US" smtClean="0"/>
              <a:t>the cursor </a:t>
            </a:r>
            <a:r>
              <a:rPr lang="en-US" dirty="0" smtClean="0"/>
              <a:t>to click on programs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8563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01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modem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where the computer is connected to a phone line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829050"/>
            <a:ext cx="30289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46627"/>
            <a:ext cx="5695950" cy="426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533400"/>
            <a:ext cx="4876800" cy="762000"/>
          </a:xfrm>
          <a:prstGeom prst="rect">
            <a:avLst/>
          </a:prstGeom>
          <a:noFill/>
          <a:ln w="825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4343400"/>
            <a:ext cx="18288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5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A </a:t>
            </a:r>
            <a:r>
              <a:rPr lang="en-US" sz="3200" dirty="0" smtClean="0"/>
              <a:t>circuit </a:t>
            </a:r>
            <a:r>
              <a:rPr lang="en-US" sz="3200" dirty="0"/>
              <a:t>board that connects the computer to the network using special cables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96772"/>
            <a:ext cx="328608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97943"/>
            <a:ext cx="4448175" cy="296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1248492"/>
            <a:ext cx="3709988" cy="111077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2709" y="4572000"/>
            <a:ext cx="3250406" cy="1987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sz="3200" dirty="0"/>
              <a:t>Connects the </a:t>
            </a:r>
            <a:r>
              <a:rPr lang="en-US" sz="3200" dirty="0" smtClean="0"/>
              <a:t>speakers microphone headphones to the computer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914400"/>
          </a:xfrm>
        </p:spPr>
        <p:txBody>
          <a:bodyPr/>
          <a:lstStyle/>
          <a:p>
            <a:r>
              <a:rPr lang="en-US" dirty="0" smtClean="0"/>
              <a:t>Sound card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4325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It helps </a:t>
            </a:r>
            <a:r>
              <a:rPr lang="en-US" sz="3200" dirty="0" smtClean="0"/>
              <a:t>protect</a:t>
            </a:r>
            <a:r>
              <a:rPr lang="en-US" sz="3200" dirty="0"/>
              <a:t> major components of the </a:t>
            </a:r>
            <a:r>
              <a:rPr lang="en-US" sz="3200" dirty="0" smtClean="0"/>
              <a:t>computer.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40995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4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The Central Processing Unit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3048000" cy="31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0172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828800" y="2999136"/>
            <a:ext cx="18288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1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 connected to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keeps the computer from over heating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806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0237"/>
            <a:ext cx="3425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5029200" y="4238624"/>
            <a:ext cx="14478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screen </a:t>
            </a:r>
            <a:r>
              <a:rPr lang="en-US" sz="3200" dirty="0"/>
              <a:t>to provide “output” to the user.  It is where you view </a:t>
            </a:r>
            <a:r>
              <a:rPr lang="en-US" sz="3200" dirty="0" smtClean="0"/>
              <a:t>the stuff that you are working 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199"/>
            <a:ext cx="3238500" cy="241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927232"/>
            <a:ext cx="4800600" cy="2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5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50517"/>
            <a:ext cx="8229600" cy="4525963"/>
          </a:xfrm>
        </p:spPr>
        <p:txBody>
          <a:bodyPr/>
          <a:lstStyle/>
          <a:p>
            <a:r>
              <a:rPr lang="en-US" sz="3200" dirty="0"/>
              <a:t>Connects the computer to the </a:t>
            </a:r>
            <a:r>
              <a:rPr lang="en-US" sz="3200" dirty="0" smtClean="0"/>
              <a:t> monitor it’s a circuit board that’s attached to the motherboard.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962400"/>
            <a:ext cx="304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13499"/>
            <a:ext cx="4176542" cy="31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114800" y="4057650"/>
            <a:ext cx="18288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265</TotalTime>
  <Words>217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Apothecary</vt:lpstr>
      <vt:lpstr>Austin</vt:lpstr>
      <vt:lpstr>BlackTie</vt:lpstr>
      <vt:lpstr>Civic</vt:lpstr>
      <vt:lpstr>Equity</vt:lpstr>
      <vt:lpstr>Flow</vt:lpstr>
      <vt:lpstr>Executive</vt:lpstr>
      <vt:lpstr>Hardcover</vt:lpstr>
      <vt:lpstr>Horizon</vt:lpstr>
      <vt:lpstr>Perspective</vt:lpstr>
      <vt:lpstr>Slipstream</vt:lpstr>
      <vt:lpstr>Urban Pop</vt:lpstr>
      <vt:lpstr>Summer</vt:lpstr>
      <vt:lpstr>Thatch</vt:lpstr>
      <vt:lpstr>Opulent</vt:lpstr>
      <vt:lpstr>Computer parts</vt:lpstr>
      <vt:lpstr>Internal modem</vt:lpstr>
      <vt:lpstr>Network card</vt:lpstr>
      <vt:lpstr>Sound card</vt:lpstr>
      <vt:lpstr>Computer case</vt:lpstr>
      <vt:lpstr>CPU</vt:lpstr>
      <vt:lpstr>Fan connected to the case</vt:lpstr>
      <vt:lpstr>monitor</vt:lpstr>
      <vt:lpstr>Video card</vt:lpstr>
      <vt:lpstr>Output: printer, webcam, speakers</vt:lpstr>
      <vt:lpstr>Input: </vt:lpstr>
      <vt:lpstr>Software</vt:lpstr>
      <vt:lpstr>keyboard</vt:lpstr>
      <vt:lpstr>heatsink</vt:lpstr>
      <vt:lpstr>harddrive</vt:lpstr>
      <vt:lpstr>CD DRIVE/BLUE RAY/ODR</vt:lpstr>
      <vt:lpstr>RAM/ROM</vt:lpstr>
      <vt:lpstr>Mother board</vt:lpstr>
      <vt:lpstr>Mouse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parts</dc:title>
  <dc:creator>Nathaniel Sturm</dc:creator>
  <cp:lastModifiedBy>Nathaniel Sturm</cp:lastModifiedBy>
  <cp:revision>24</cp:revision>
  <dcterms:created xsi:type="dcterms:W3CDTF">2012-10-31T15:31:09Z</dcterms:created>
  <dcterms:modified xsi:type="dcterms:W3CDTF">2012-11-09T16:57:06Z</dcterms:modified>
</cp:coreProperties>
</file>