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9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8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0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9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8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1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2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9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7F14-9251-413C-9EC5-C9652E8B614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F4607-2C40-4461-B64E-574E365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382" y="609600"/>
            <a:ext cx="3721418" cy="2209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Yo</a:t>
            </a:r>
            <a:r>
              <a:rPr lang="en-US" dirty="0" smtClean="0"/>
              <a:t> soy Nathaniel Sturm</a:t>
            </a:r>
            <a:endParaRPr lang="en-US" dirty="0"/>
          </a:p>
        </p:txBody>
      </p:sp>
      <p:pic>
        <p:nvPicPr>
          <p:cNvPr id="1026" name="Picture 2" descr="https://sphotos-a.xx.fbcdn.net/hphotos-snc7/380598_3697126745617_46381907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3365182" cy="59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1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gustan</a:t>
            </a:r>
            <a:r>
              <a:rPr lang="en-US" dirty="0" smtClean="0"/>
              <a:t> los </a:t>
            </a:r>
            <a:r>
              <a:rPr lang="en-US" dirty="0" err="1" smtClean="0"/>
              <a:t>gatos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3" descr="ANd9GcQfkrqAx0SU8MLabdnZW827qbCR2wB_cHh_4S6tJqVp5Qbe2w0&amp;t=1&amp;usg=___Sk7YGd4YAAC9VZybPKmStVMz2k=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367144" cy="36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7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526669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69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color </a:t>
            </a:r>
            <a:r>
              <a:rPr lang="en-US" dirty="0" err="1" smtClean="0"/>
              <a:t>favorito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turquesa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676400"/>
            <a:ext cx="4838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55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deportivo</a:t>
            </a:r>
            <a:r>
              <a:rPr lang="en-US" dirty="0" smtClean="0"/>
              <a:t> </a:t>
            </a:r>
            <a:r>
              <a:rPr lang="en-US" dirty="0" err="1" smtClean="0"/>
              <a:t>favorito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fútbol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4866"/>
            <a:ext cx="4845151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65873"/>
            <a:ext cx="3530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47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favorito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ciencias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76475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8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soy de Canada.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386955" cy="30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64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quiero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un </a:t>
            </a:r>
            <a:r>
              <a:rPr lang="en-US" dirty="0" err="1" smtClean="0"/>
              <a:t>ingenerio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3714750" cy="389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/>
              <a:t>quince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600200"/>
            <a:ext cx="26669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29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Yo soy Nathaniel Sturm</vt:lpstr>
      <vt:lpstr>Me gustan los gatos.</vt:lpstr>
      <vt:lpstr>No me gusta tarea.</vt:lpstr>
      <vt:lpstr>Mi color favorito es turquesa</vt:lpstr>
      <vt:lpstr>Mi deportivo favorito es fútbol.</vt:lpstr>
      <vt:lpstr>Mi favorito es ciencias.</vt:lpstr>
      <vt:lpstr>Yo soy de Canada.</vt:lpstr>
      <vt:lpstr>Yo quiero ser un ingenerio.</vt:lpstr>
      <vt:lpstr>Yo tengo quince años.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 soy Nathaniel Sturm</dc:title>
  <dc:creator>Nathaniel Sturm</dc:creator>
  <cp:lastModifiedBy>Nathaniel Sturm</cp:lastModifiedBy>
  <cp:revision>3</cp:revision>
  <dcterms:created xsi:type="dcterms:W3CDTF">2013-01-09T04:37:28Z</dcterms:created>
  <dcterms:modified xsi:type="dcterms:W3CDTF">2016-04-25T17:57:08Z</dcterms:modified>
</cp:coreProperties>
</file>